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130C913-2487-4546-A435-7DC03086F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9151A7C-349F-49CC-9FF4-0394007206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204365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章 用户和组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01008"/>
            <a:ext cx="6400800" cy="2137792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zh-CN" dirty="0"/>
              <a:t>掌握实现用户帐号的管理方法；</a:t>
            </a:r>
            <a:endParaRPr lang="zh-CN" altLang="zh-CN" dirty="0"/>
          </a:p>
          <a:p>
            <a:pPr lvl="0" algn="l"/>
            <a:r>
              <a:rPr lang="zh-CN" altLang="zh-CN" dirty="0"/>
              <a:t>掌握用户帐号的添加、删除和修改；</a:t>
            </a:r>
            <a:endParaRPr lang="zh-CN" altLang="zh-CN" dirty="0"/>
          </a:p>
          <a:p>
            <a:pPr lvl="0" algn="l"/>
            <a:r>
              <a:rPr lang="zh-CN" altLang="zh-CN" dirty="0"/>
              <a:t>掌握用户密码的管理；</a:t>
            </a:r>
            <a:endParaRPr lang="zh-CN" altLang="zh-CN" dirty="0"/>
          </a:p>
          <a:p>
            <a:pPr lvl="0" algn="l"/>
            <a:r>
              <a:rPr lang="zh-CN" altLang="zh-CN" dirty="0"/>
              <a:t>掌握用户组的管理。</a:t>
            </a:r>
            <a:endParaRPr lang="zh-CN" altLang="zh-CN" dirty="0"/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3.4 </a:t>
            </a:r>
            <a:r>
              <a:rPr lang="zh-CN" altLang="zh-CN" dirty="0"/>
              <a:t>赋予普通用户特别</a:t>
            </a:r>
            <a:r>
              <a:rPr lang="zh-CN" altLang="zh-CN" dirty="0" smtClean="0"/>
              <a:t>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sudo</a:t>
            </a:r>
            <a:r>
              <a:rPr lang="zh-CN" altLang="zh-CN" dirty="0"/>
              <a:t>的配置文件是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sudoers</a:t>
            </a:r>
            <a:r>
              <a:rPr lang="zh-CN" altLang="zh-CN" dirty="0"/>
              <a:t>，它有专门的编辑工具</a:t>
            </a:r>
            <a:r>
              <a:rPr lang="en-US" altLang="zh-CN" dirty="0" err="1"/>
              <a:t>visudo</a:t>
            </a:r>
            <a:r>
              <a:rPr lang="zh-CN" altLang="zh-CN" dirty="0"/>
              <a:t>，用</a:t>
            </a:r>
            <a:r>
              <a:rPr lang="en-US" altLang="zh-CN" dirty="0" err="1"/>
              <a:t>su</a:t>
            </a:r>
            <a:r>
              <a:rPr lang="zh-CN" altLang="zh-CN" dirty="0"/>
              <a:t>切换到</a:t>
            </a:r>
            <a:r>
              <a:rPr lang="en-US" altLang="zh-CN" dirty="0"/>
              <a:t>root</a:t>
            </a:r>
            <a:r>
              <a:rPr lang="zh-CN" altLang="zh-CN" dirty="0"/>
              <a:t>用户，然后执行这个命令就可以按照</a:t>
            </a:r>
            <a:r>
              <a:rPr lang="en-US" altLang="zh-CN" dirty="0" err="1"/>
              <a:t>sudo</a:t>
            </a:r>
            <a:r>
              <a:rPr lang="zh-CN" altLang="zh-CN" dirty="0"/>
              <a:t>的语法格式编辑。其语法格式如下：</a:t>
            </a:r>
            <a:endParaRPr lang="zh-CN" altLang="zh-CN" dirty="0"/>
          </a:p>
          <a:p>
            <a:r>
              <a:rPr lang="zh-CN" altLang="zh-CN" dirty="0"/>
              <a:t>授权用户 主机</a:t>
            </a:r>
            <a:r>
              <a:rPr lang="en-US" altLang="zh-CN" dirty="0"/>
              <a:t>=[(</a:t>
            </a:r>
            <a:r>
              <a:rPr lang="zh-CN" altLang="zh-CN" dirty="0"/>
              <a:t>转换到哪些用户或用户组</a:t>
            </a:r>
            <a:r>
              <a:rPr lang="en-US" altLang="zh-CN" dirty="0"/>
              <a:t>)] [</a:t>
            </a:r>
            <a:r>
              <a:rPr lang="zh-CN" altLang="zh-CN" dirty="0"/>
              <a:t>是否需要密码验证</a:t>
            </a:r>
            <a:r>
              <a:rPr lang="en-US" altLang="zh-CN" dirty="0"/>
              <a:t>] </a:t>
            </a:r>
            <a:r>
              <a:rPr lang="zh-CN" altLang="zh-CN" dirty="0"/>
              <a:t>命令</a:t>
            </a:r>
            <a:r>
              <a:rPr lang="en-US" altLang="zh-CN" dirty="0"/>
              <a:t>1</a:t>
            </a:r>
            <a:r>
              <a:rPr lang="zh-CN" altLang="zh-CN" dirty="0"/>
              <a:t>，</a:t>
            </a:r>
            <a:r>
              <a:rPr lang="en-US" altLang="zh-CN" dirty="0"/>
              <a:t>[(</a:t>
            </a:r>
            <a:r>
              <a:rPr lang="zh-CN" altLang="zh-CN" dirty="0"/>
              <a:t>转换到哪些用户或用户组</a:t>
            </a:r>
            <a:r>
              <a:rPr lang="en-US" altLang="zh-CN" dirty="0"/>
              <a:t>)] [</a:t>
            </a:r>
            <a:r>
              <a:rPr lang="zh-CN" altLang="zh-CN" dirty="0"/>
              <a:t>是否需要密码验证</a:t>
            </a:r>
            <a:r>
              <a:rPr lang="en-US" altLang="zh-CN" dirty="0"/>
              <a:t>] [</a:t>
            </a:r>
            <a:r>
              <a:rPr lang="zh-CN" altLang="zh-CN" dirty="0"/>
              <a:t>命令</a:t>
            </a:r>
            <a:r>
              <a:rPr lang="en-US" altLang="zh-CN" dirty="0"/>
              <a:t>2]</a:t>
            </a:r>
            <a:r>
              <a:rPr lang="zh-CN" altLang="zh-CN" dirty="0"/>
              <a:t>，</a:t>
            </a:r>
            <a:r>
              <a:rPr lang="en-US" altLang="zh-CN" dirty="0"/>
              <a:t>[(</a:t>
            </a:r>
            <a:r>
              <a:rPr lang="zh-CN" altLang="zh-CN" dirty="0"/>
              <a:t>转换到哪些用户或用户组</a:t>
            </a:r>
            <a:r>
              <a:rPr lang="en-US" altLang="zh-CN" dirty="0"/>
              <a:t>)] [</a:t>
            </a:r>
            <a:r>
              <a:rPr lang="zh-CN" altLang="zh-CN" dirty="0"/>
              <a:t>是否需要密码验证</a:t>
            </a:r>
            <a:r>
              <a:rPr lang="en-US" altLang="zh-CN" dirty="0"/>
              <a:t>] [</a:t>
            </a:r>
            <a:r>
              <a:rPr lang="zh-CN" altLang="zh-CN" dirty="0"/>
              <a:t>命令</a:t>
            </a:r>
            <a:r>
              <a:rPr lang="en-US" altLang="zh-CN" dirty="0"/>
              <a:t>3</a:t>
            </a:r>
            <a:r>
              <a:rPr lang="en-US" altLang="zh-CN" dirty="0" smtClean="0"/>
              <a:t>]......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r>
              <a:rPr lang="en-US" altLang="zh-CN" dirty="0" err="1"/>
              <a:t>wuli</a:t>
            </a:r>
            <a:r>
              <a:rPr lang="en-US" altLang="zh-CN" dirty="0"/>
              <a:t> </a:t>
            </a:r>
            <a:r>
              <a:rPr lang="en-US" altLang="zh-CN" dirty="0" err="1"/>
              <a:t>localhost</a:t>
            </a:r>
            <a:r>
              <a:rPr lang="en-US" altLang="zh-CN" dirty="0"/>
              <a:t>=/</a:t>
            </a:r>
            <a:r>
              <a:rPr lang="en-US" altLang="zh-CN" dirty="0" err="1"/>
              <a:t>sbin</a:t>
            </a:r>
            <a:r>
              <a:rPr lang="en-US" altLang="zh-CN" dirty="0"/>
              <a:t>/</a:t>
            </a:r>
            <a:r>
              <a:rPr lang="en-US" altLang="zh-CN" dirty="0" err="1"/>
              <a:t>poweroff</a:t>
            </a:r>
            <a:endParaRPr lang="en-US" altLang="zh-CN" dirty="0" err="1"/>
          </a:p>
          <a:p>
            <a:endParaRPr lang="zh-CN" altLang="zh-CN"/>
          </a:p>
          <a:p>
            <a:endParaRPr lang="zh-CN" altLang="zh-CN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90600"/>
          </a:xfrm>
        </p:spPr>
        <p:txBody>
          <a:bodyPr>
            <a:normAutofit/>
          </a:bodyPr>
          <a:lstStyle/>
          <a:p>
            <a:r>
              <a:rPr lang="en-US" altLang="zh-CN" dirty="0"/>
              <a:t>3.1 </a:t>
            </a:r>
            <a:r>
              <a:rPr lang="zh-CN" altLang="zh-CN" dirty="0"/>
              <a:t>用户和</a:t>
            </a:r>
            <a:r>
              <a:rPr lang="zh-CN" altLang="zh-CN" dirty="0" smtClean="0"/>
              <a:t>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453650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sz="3500" dirty="0"/>
              <a:t>3.1.1 </a:t>
            </a:r>
            <a:r>
              <a:rPr lang="zh-CN" altLang="zh-CN" sz="3500" dirty="0"/>
              <a:t>用户帐号</a:t>
            </a:r>
            <a:r>
              <a:rPr lang="zh-CN" altLang="zh-CN" sz="3500" dirty="0" smtClean="0"/>
              <a:t>文件</a:t>
            </a:r>
            <a:endParaRPr lang="en-US" altLang="zh-CN" sz="3500" dirty="0" smtClean="0"/>
          </a:p>
          <a:p>
            <a:r>
              <a:rPr lang="en-US" altLang="zh-CN" dirty="0"/>
              <a:t>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passwd</a:t>
            </a:r>
            <a:endParaRPr lang="en-US" altLang="zh-CN" dirty="0" smtClean="0"/>
          </a:p>
          <a:p>
            <a:r>
              <a:rPr lang="zh-CN" altLang="zh-CN" dirty="0"/>
              <a:t>字段含义如下：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username  </a:t>
            </a:r>
            <a:r>
              <a:rPr lang="zh-CN" altLang="zh-CN" dirty="0"/>
              <a:t>用户名，它唯一地标识了一个用户帐号，用户在登录时使用的就是它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password  </a:t>
            </a:r>
            <a:r>
              <a:rPr lang="zh-CN" altLang="zh-CN" dirty="0"/>
              <a:t>该帐号的密码，</a:t>
            </a:r>
            <a:r>
              <a:rPr lang="en-US" altLang="zh-CN" dirty="0" err="1"/>
              <a:t>passwd</a:t>
            </a:r>
            <a:r>
              <a:rPr lang="zh-CN" altLang="zh-CN" dirty="0"/>
              <a:t>文件中存放的密码是经过加密处理的，一般采用的是不可逆的加密算法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User ID  </a:t>
            </a:r>
            <a:r>
              <a:rPr lang="zh-CN" altLang="zh-CN" dirty="0"/>
              <a:t>用户识别码，简称</a:t>
            </a:r>
            <a:r>
              <a:rPr lang="en-US" altLang="zh-CN" dirty="0"/>
              <a:t>UID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/>
              <a:t>Group ID  </a:t>
            </a:r>
            <a:r>
              <a:rPr lang="zh-CN" altLang="zh-CN" dirty="0"/>
              <a:t>用户组识别码，简称</a:t>
            </a:r>
            <a:r>
              <a:rPr lang="en-US" altLang="zh-CN" dirty="0"/>
              <a:t>GID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/>
              <a:t>comment  </a:t>
            </a:r>
            <a:r>
              <a:rPr lang="zh-CN" altLang="zh-CN" dirty="0"/>
              <a:t>这是给用户帐号做的</a:t>
            </a:r>
            <a:r>
              <a:rPr lang="zh-CN" altLang="zh-CN" dirty="0" smtClean="0"/>
              <a:t>注解</a:t>
            </a:r>
            <a:endParaRPr lang="en-US" altLang="zh-CN" dirty="0" smtClean="0"/>
          </a:p>
          <a:p>
            <a:r>
              <a:rPr lang="en-US" altLang="zh-CN" dirty="0"/>
              <a:t>6</a:t>
            </a:r>
            <a:r>
              <a:rPr lang="zh-CN" altLang="zh-CN" dirty="0"/>
              <a:t>．</a:t>
            </a:r>
            <a:r>
              <a:rPr lang="en-US" altLang="zh-CN" dirty="0"/>
              <a:t>home directory  </a:t>
            </a:r>
            <a:r>
              <a:rPr lang="zh-CN" altLang="zh-CN" dirty="0"/>
              <a:t>主目录，系统为每个用户配置的单独使用</a:t>
            </a:r>
            <a:r>
              <a:rPr lang="zh-CN" altLang="zh-CN" dirty="0" smtClean="0"/>
              <a:t>环境</a:t>
            </a:r>
            <a:endParaRPr lang="en-US" altLang="zh-CN" dirty="0" smtClean="0"/>
          </a:p>
          <a:p>
            <a:r>
              <a:rPr lang="en-US" altLang="zh-CN" dirty="0"/>
              <a:t>7</a:t>
            </a:r>
            <a:r>
              <a:rPr lang="zh-CN" altLang="zh-CN" dirty="0"/>
              <a:t>．</a:t>
            </a:r>
            <a:r>
              <a:rPr lang="en-US" altLang="zh-CN" dirty="0"/>
              <a:t>login command  </a:t>
            </a:r>
            <a:r>
              <a:rPr lang="zh-CN" altLang="zh-CN" dirty="0"/>
              <a:t>用户登录后，要启动一个进程，负责将用户的操作传给</a:t>
            </a:r>
            <a:r>
              <a:rPr lang="zh-CN" altLang="zh-CN" dirty="0" smtClean="0"/>
              <a:t>内核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3.1.2 </a:t>
            </a:r>
            <a:r>
              <a:rPr lang="zh-CN" altLang="zh-CN" dirty="0"/>
              <a:t>用户影子</a:t>
            </a:r>
            <a:r>
              <a:rPr lang="zh-CN" altLang="zh-CN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passwd</a:t>
            </a:r>
            <a:r>
              <a:rPr lang="zh-CN" altLang="zh-CN" dirty="0" smtClean="0"/>
              <a:t>文件</a:t>
            </a:r>
            <a:endParaRPr lang="en-US" altLang="zh-CN" dirty="0" smtClean="0"/>
          </a:p>
          <a:p>
            <a:r>
              <a:rPr lang="zh-CN" altLang="en-US" dirty="0"/>
              <a:t>字段含义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/>
              <a:t>1</a:t>
            </a:r>
            <a:r>
              <a:rPr lang="zh-CN" altLang="zh-CN" dirty="0"/>
              <a:t>．用户名（也被称为登录名）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．密码（已被加密）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．上次修改密码的时间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．两次修改密码间隔最少的天数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．两次修改密码间隔最多的天数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6</a:t>
            </a:r>
            <a:r>
              <a:rPr lang="zh-CN" altLang="zh-CN" dirty="0"/>
              <a:t>．提前多少天警告用户密码将过期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7</a:t>
            </a:r>
            <a:r>
              <a:rPr lang="zh-CN" altLang="zh-CN" dirty="0"/>
              <a:t>．在密码过期之后多少天禁用此</a:t>
            </a:r>
            <a:r>
              <a:rPr lang="zh-CN" altLang="zh-CN" dirty="0" smtClean="0"/>
              <a:t>用户</a:t>
            </a:r>
            <a:endParaRPr lang="en-US" altLang="zh-CN" dirty="0" smtClean="0"/>
          </a:p>
          <a:p>
            <a:r>
              <a:rPr lang="en-US" altLang="zh-CN" dirty="0"/>
              <a:t>8</a:t>
            </a:r>
            <a:r>
              <a:rPr lang="zh-CN" altLang="zh-CN" dirty="0"/>
              <a:t>．用户过期</a:t>
            </a:r>
            <a:r>
              <a:rPr lang="zh-CN" altLang="zh-CN" dirty="0" smtClean="0"/>
              <a:t>日期</a:t>
            </a:r>
            <a:endParaRPr lang="en-US" altLang="zh-CN" dirty="0" smtClean="0"/>
          </a:p>
          <a:p>
            <a:r>
              <a:rPr lang="en-US" altLang="zh-CN" dirty="0"/>
              <a:t>9</a:t>
            </a:r>
            <a:r>
              <a:rPr lang="zh-CN" altLang="zh-CN" dirty="0"/>
              <a:t>．保留字段，目前为空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3.1.3 </a:t>
            </a:r>
            <a:r>
              <a:rPr lang="zh-CN" altLang="zh-CN" dirty="0"/>
              <a:t>组帐号</a:t>
            </a:r>
            <a:r>
              <a:rPr lang="zh-CN" altLang="zh-CN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/group</a:t>
            </a:r>
            <a:r>
              <a:rPr lang="zh-CN" altLang="zh-CN" dirty="0" smtClean="0"/>
              <a:t>文件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个字段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字段：用户组名称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字段：用户组密码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字段：</a:t>
            </a:r>
            <a:r>
              <a:rPr lang="en-US" altLang="zh-CN" dirty="0" smtClean="0"/>
              <a:t>GID</a:t>
            </a:r>
            <a:endParaRPr lang="en-US" altLang="zh-CN" dirty="0" smtClean="0"/>
          </a:p>
          <a:p>
            <a:r>
              <a:rPr lang="zh-CN" altLang="zh-CN" dirty="0" smtClean="0"/>
              <a:t>；</a:t>
            </a:r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字段：用户列表，每个用户之间用逗号（，）分隔，本字段可以为空，如果字段为空表示用户组为</a:t>
            </a:r>
            <a:r>
              <a:rPr lang="en-US" altLang="zh-CN" dirty="0"/>
              <a:t>GID</a:t>
            </a:r>
            <a:r>
              <a:rPr lang="zh-CN" altLang="zh-CN" dirty="0"/>
              <a:t>的全部用户。</a:t>
            </a:r>
            <a:endParaRPr lang="zh-CN" altLang="zh-CN" dirty="0"/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3.1.4 </a:t>
            </a:r>
            <a:r>
              <a:rPr lang="zh-CN" altLang="zh-CN" dirty="0"/>
              <a:t>用户组影子</a:t>
            </a:r>
            <a:r>
              <a:rPr lang="zh-CN" altLang="zh-CN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gshadow</a:t>
            </a:r>
            <a:endParaRPr lang="en-US" altLang="zh-CN" dirty="0" smtClean="0"/>
          </a:p>
          <a:p>
            <a:r>
              <a:rPr lang="zh-CN" altLang="en-US" dirty="0" smtClean="0"/>
              <a:t>字段含义：</a:t>
            </a:r>
            <a:endParaRPr lang="en-US" altLang="zh-CN" dirty="0" smtClean="0"/>
          </a:p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字段：用户组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字段：用户组密码，这个字段可以是空的或“！”，如果是空的或有“！”，表示没有密码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字段：用户组管理者，这个字段也可为空，如果有多个用户组管理者，用“，”号</a:t>
            </a:r>
            <a:r>
              <a:rPr lang="zh-CN" altLang="zh-CN" dirty="0" smtClean="0"/>
              <a:t>分隔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字段：组成员，如果有多个成员，用“，”号分隔。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3.1.5 </a:t>
            </a:r>
            <a:r>
              <a:rPr lang="zh-CN" altLang="en-US" dirty="0" smtClean="0"/>
              <a:t>与用户和组管理有关的文件和目录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skel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login.defs</a:t>
            </a:r>
            <a:r>
              <a:rPr lang="zh-CN" altLang="zh-CN" dirty="0"/>
              <a:t>配置文件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/default/</a:t>
            </a:r>
            <a:r>
              <a:rPr lang="en-US" altLang="zh-CN" dirty="0" err="1"/>
              <a:t>useradd</a:t>
            </a:r>
            <a:r>
              <a:rPr lang="zh-CN" altLang="zh-CN" dirty="0"/>
              <a:t>文件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3.2 </a:t>
            </a:r>
            <a:r>
              <a:rPr lang="zh-CN" altLang="zh-CN" b="1" dirty="0"/>
              <a:t>用户帐号的</a:t>
            </a:r>
            <a:r>
              <a:rPr lang="zh-CN" altLang="zh-CN" b="1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3.2.1 </a:t>
            </a:r>
            <a:r>
              <a:rPr lang="zh-CN" altLang="zh-CN" dirty="0"/>
              <a:t>用户帐号管理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．添加帐号</a:t>
            </a:r>
            <a:endParaRPr lang="zh-CN" altLang="zh-CN" dirty="0"/>
          </a:p>
          <a:p>
            <a:r>
              <a:rPr lang="en-US" altLang="zh-CN" dirty="0" err="1"/>
              <a:t>useradd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．删除帐号</a:t>
            </a:r>
            <a:endParaRPr lang="zh-CN" altLang="zh-CN" dirty="0"/>
          </a:p>
          <a:p>
            <a:r>
              <a:rPr lang="en-US" altLang="zh-CN" dirty="0" err="1"/>
              <a:t>userdel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．修改帐号</a:t>
            </a:r>
            <a:endParaRPr lang="zh-CN" altLang="zh-CN" dirty="0"/>
          </a:p>
          <a:p>
            <a:r>
              <a:rPr lang="en-US" altLang="zh-CN" dirty="0" err="1"/>
              <a:t>usermod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 smtClean="0"/>
              <a:t>用户名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．查看帐号属性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id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用户</a:t>
            </a:r>
            <a:r>
              <a:rPr lang="en-US" altLang="zh-CN" dirty="0"/>
              <a:t>]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77483"/>
          </a:xfrm>
        </p:spPr>
        <p:txBody>
          <a:bodyPr>
            <a:normAutofit/>
          </a:bodyPr>
          <a:lstStyle/>
          <a:p>
            <a:r>
              <a:rPr lang="en-US" altLang="zh-CN" dirty="0"/>
              <a:t>3.2.2 </a:t>
            </a:r>
            <a:r>
              <a:rPr lang="zh-CN" altLang="zh-CN" dirty="0"/>
              <a:t>用户密码管理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．设置用户登录密码</a:t>
            </a:r>
            <a:endParaRPr lang="zh-CN" altLang="zh-CN" dirty="0"/>
          </a:p>
          <a:p>
            <a:r>
              <a:rPr lang="en-US" altLang="zh-CN" dirty="0" err="1"/>
              <a:t>passwd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．删除账户密码</a:t>
            </a:r>
            <a:endParaRPr lang="zh-CN" altLang="zh-CN" dirty="0"/>
          </a:p>
          <a:p>
            <a:r>
              <a:rPr lang="en-US" altLang="zh-CN" dirty="0" err="1"/>
              <a:t>passwd</a:t>
            </a:r>
            <a:r>
              <a:rPr lang="en-US" altLang="zh-CN" dirty="0"/>
              <a:t> -d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．查询密码状态</a:t>
            </a:r>
            <a:endParaRPr lang="zh-CN" altLang="zh-CN" dirty="0"/>
          </a:p>
          <a:p>
            <a:r>
              <a:rPr lang="en-US" altLang="zh-CN" dirty="0" err="1"/>
              <a:t>passwd</a:t>
            </a:r>
            <a:r>
              <a:rPr lang="en-US" altLang="zh-CN" dirty="0"/>
              <a:t> </a:t>
            </a:r>
            <a:r>
              <a:rPr lang="en-US" altLang="zh-CN" dirty="0" smtClean="0"/>
              <a:t>-S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．锁定用户密码</a:t>
            </a:r>
            <a:endParaRPr lang="zh-CN" altLang="zh-CN" dirty="0"/>
          </a:p>
          <a:p>
            <a:r>
              <a:rPr lang="en-US" altLang="zh-CN" dirty="0" err="1"/>
              <a:t>passwd</a:t>
            </a:r>
            <a:r>
              <a:rPr lang="en-US" altLang="zh-CN" dirty="0"/>
              <a:t> -l 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．解锁账户密码</a:t>
            </a:r>
            <a:endParaRPr lang="zh-CN" altLang="zh-CN" dirty="0"/>
          </a:p>
          <a:p>
            <a:r>
              <a:rPr lang="en-US" altLang="zh-CN" dirty="0" err="1"/>
              <a:t>passwd</a:t>
            </a:r>
            <a:r>
              <a:rPr lang="en-US" altLang="zh-CN" dirty="0"/>
              <a:t> </a:t>
            </a:r>
            <a:r>
              <a:rPr lang="en-US" altLang="zh-CN" dirty="0" smtClean="0"/>
              <a:t>-u </a:t>
            </a:r>
            <a:r>
              <a:rPr lang="zh-CN" altLang="zh-CN" dirty="0"/>
              <a:t>用户名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3.3 </a:t>
            </a:r>
            <a:r>
              <a:rPr lang="zh-CN" altLang="zh-CN" b="1" dirty="0"/>
              <a:t>用户组的</a:t>
            </a:r>
            <a:r>
              <a:rPr lang="zh-CN" altLang="zh-CN" b="1" dirty="0" smtClean="0"/>
              <a:t>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．创建用户组</a:t>
            </a:r>
            <a:endParaRPr lang="zh-CN" altLang="zh-CN" dirty="0"/>
          </a:p>
          <a:p>
            <a:r>
              <a:rPr lang="en-US" altLang="zh-CN" dirty="0" err="1"/>
              <a:t>groupadd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用户组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．删除用户组</a:t>
            </a:r>
            <a:endParaRPr lang="zh-CN" altLang="zh-CN" dirty="0"/>
          </a:p>
          <a:p>
            <a:r>
              <a:rPr lang="en-US" altLang="zh-CN" dirty="0" err="1"/>
              <a:t>groupdel</a:t>
            </a:r>
            <a:r>
              <a:rPr lang="en-US" altLang="zh-CN" dirty="0"/>
              <a:t> </a:t>
            </a:r>
            <a:r>
              <a:rPr lang="zh-CN" altLang="zh-CN" dirty="0"/>
              <a:t>用户组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．修改用户组属性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）改变用户组名称</a:t>
            </a:r>
            <a:endParaRPr lang="zh-CN" altLang="zh-CN" dirty="0"/>
          </a:p>
          <a:p>
            <a:r>
              <a:rPr lang="en-US" altLang="zh-CN" dirty="0" err="1"/>
              <a:t>groupmod</a:t>
            </a:r>
            <a:r>
              <a:rPr lang="en-US" altLang="zh-CN" dirty="0"/>
              <a:t> </a:t>
            </a:r>
            <a:r>
              <a:rPr lang="en-US" altLang="zh-CN" dirty="0"/>
              <a:t>-</a:t>
            </a:r>
            <a:r>
              <a:rPr lang="en-US" altLang="zh-CN" dirty="0" smtClean="0"/>
              <a:t>n </a:t>
            </a:r>
            <a:r>
              <a:rPr lang="zh-CN" altLang="zh-CN" dirty="0"/>
              <a:t>新用户组名 旧用户组名</a:t>
            </a:r>
            <a:endParaRPr lang="zh-CN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/>
              <a:t>）重设用户组的</a:t>
            </a:r>
            <a:r>
              <a:rPr lang="en-US" altLang="zh-CN" dirty="0" smtClean="0"/>
              <a:t>GID</a:t>
            </a:r>
            <a:endParaRPr lang="en-US" altLang="zh-CN" dirty="0" smtClean="0"/>
          </a:p>
          <a:p>
            <a:r>
              <a:rPr lang="en-US" altLang="zh-CN" dirty="0" err="1"/>
              <a:t>groupmod</a:t>
            </a:r>
            <a:r>
              <a:rPr lang="en-US" altLang="zh-CN" dirty="0"/>
              <a:t> </a:t>
            </a:r>
            <a:r>
              <a:rPr lang="en-US" altLang="zh-CN" dirty="0" smtClean="0"/>
              <a:t>-g </a:t>
            </a:r>
            <a:r>
              <a:rPr lang="en-US" altLang="zh-CN" dirty="0"/>
              <a:t>GID </a:t>
            </a:r>
            <a:r>
              <a:rPr lang="zh-CN" altLang="zh-CN" dirty="0"/>
              <a:t>组名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．添加用户到指定的组或从指定的组删除用户</a:t>
            </a:r>
            <a:endParaRPr lang="zh-CN" altLang="zh-CN" dirty="0"/>
          </a:p>
          <a:p>
            <a:r>
              <a:rPr lang="en-US" altLang="zh-CN" dirty="0" err="1"/>
              <a:t>groupmems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用户名 用户组名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．设置用户组管理员、密码和组成员</a:t>
            </a:r>
            <a:endParaRPr lang="zh-CN" altLang="zh-CN" dirty="0"/>
          </a:p>
          <a:p>
            <a:r>
              <a:rPr lang="en-US" altLang="zh-CN" dirty="0" err="1"/>
              <a:t>gpasswd</a:t>
            </a:r>
            <a:r>
              <a:rPr lang="en-US" altLang="zh-CN" dirty="0"/>
              <a:t>[-a user][-d user][-A user,...][-M user,...][-r][-</a:t>
            </a:r>
            <a:r>
              <a:rPr lang="en-US" altLang="zh-CN" dirty="0" smtClean="0"/>
              <a:t>R]</a:t>
            </a:r>
            <a:r>
              <a:rPr lang="en-US" altLang="zh-CN" dirty="0" err="1" smtClean="0"/>
              <a:t>groupname</a:t>
            </a:r>
            <a:endParaRPr lang="zh-CN" altLang="zh-CN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1572</Words>
  <Application>WPS 演示</Application>
  <PresentationFormat>全屏显示(4:3)</PresentationFormat>
  <Paragraphs>115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第3章 用户和组管理</vt:lpstr>
      <vt:lpstr>3.1 用户和组</vt:lpstr>
      <vt:lpstr>3.1.2 用户影子文件</vt:lpstr>
      <vt:lpstr>3.1.3 组帐号文件</vt:lpstr>
      <vt:lpstr>3.1.4 用户组影子文件</vt:lpstr>
      <vt:lpstr>3.1.5 与用户和组管理有关的文件和目录</vt:lpstr>
      <vt:lpstr>3.2 用户帐号的管理</vt:lpstr>
      <vt:lpstr>PowerPoint 演示文稿</vt:lpstr>
      <vt:lpstr>3.3 用户组的管理</vt:lpstr>
      <vt:lpstr>3.4 赋予普通用户特别权限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用户和组管理</dc:title>
  <dc:creator>zhang</dc:creator>
  <cp:lastModifiedBy>蓝天</cp:lastModifiedBy>
  <cp:revision>6</cp:revision>
  <dcterms:created xsi:type="dcterms:W3CDTF">2015-02-01T09:22:00Z</dcterms:created>
  <dcterms:modified xsi:type="dcterms:W3CDTF">2025-11-01T01:47:21Z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5DCA05BBBD1D411494B6D82EB9ECB2D1_12</vt:lpwstr>
  </property>
  <property fmtid="{D5CDD505-2E9C-101B-9397-08002B2CF9AE}" pid="3" name="KSOProductBuildVer">
    <vt:lpwstr>2052-12.1.0.23125</vt:lpwstr>
  </property>
</Properties>
</file>